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5" r:id="rId2"/>
    <p:sldId id="257" r:id="rId3"/>
    <p:sldId id="263" r:id="rId4"/>
    <p:sldId id="264" r:id="rId5"/>
    <p:sldId id="258" r:id="rId6"/>
    <p:sldId id="259" r:id="rId7"/>
    <p:sldId id="260" r:id="rId8"/>
    <p:sldId id="261" r:id="rId9"/>
    <p:sldId id="26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2/2/2022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2/2/2022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2/2/2022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2/2/2022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2/2/2022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2/2/2022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2/2/2022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2/2/2022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2/2/2022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2/2/2022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2/2/2022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2/2/2022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2/2/2022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2/2/2022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2/2/2022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gktM2luLok" TargetMode="External"/><Relationship Id="rId2" Type="http://schemas.openxmlformats.org/officeDocument/2006/relationships/hyperlink" Target="https://www.youtube.com/watch?v=t1wdrzzQOqY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8CC36-A2B5-4C31-9D26-F8BB57A82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Mapping the Ring of Fire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424AA9-6981-410B-B6FF-44CF29C17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3164" y="2170983"/>
            <a:ext cx="6797963" cy="4443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192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4446" y="369277"/>
            <a:ext cx="11491546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DQ: Choose the correct answer and give an explanation.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200" dirty="0"/>
              <a:t>Select the explanation that best explains why most earthquakes and volcanoes occur at or near plate boundaries. </a:t>
            </a:r>
          </a:p>
          <a:p>
            <a:endParaRPr lang="en-US" sz="2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612" y="1042039"/>
            <a:ext cx="3195396" cy="17802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567" y="1059390"/>
            <a:ext cx="3012609" cy="18075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9736" y="1042039"/>
            <a:ext cx="3194344" cy="1785814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373673" y="5952392"/>
            <a:ext cx="448408" cy="439616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53691D-76D0-4904-AE6E-D8192ADCC019}"/>
              </a:ext>
            </a:extLst>
          </p:cNvPr>
          <p:cNvSpPr/>
          <p:nvPr/>
        </p:nvSpPr>
        <p:spPr>
          <a:xfrm>
            <a:off x="404446" y="4094285"/>
            <a:ext cx="10668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lphaLcPeriod"/>
            </a:pPr>
            <a:r>
              <a:rPr lang="en-US" sz="2000" dirty="0"/>
              <a:t>As tectonic plates move away from each other, weak spots are created in the Earth’s crust. The weak spots allow for the movement of magma through the lithosphere.</a:t>
            </a:r>
          </a:p>
          <a:p>
            <a:pPr marL="342900" indent="-342900">
              <a:buAutoNum type="alphaLcPeriod"/>
            </a:pPr>
            <a:r>
              <a:rPr lang="en-US" sz="2000" dirty="0"/>
              <a:t> Earthquakes only occur at transform boundaries as the tectonic plates slide by each other. Volcanoes are only found at convergent plate boundaries in the Ring of Fire.</a:t>
            </a:r>
          </a:p>
          <a:p>
            <a:pPr marL="342900" indent="-342900">
              <a:buAutoNum type="alphaLcPeriod"/>
            </a:pPr>
            <a:r>
              <a:rPr lang="en-US" sz="2000" dirty="0"/>
              <a:t> At plate boundaries earthquakes occur due to friction and released tension. These locations also have increased heat and pressure which forms volcanoes. </a:t>
            </a:r>
          </a:p>
        </p:txBody>
      </p:sp>
    </p:spTree>
    <p:extLst>
      <p:ext uri="{BB962C8B-B14F-4D97-AF65-F5344CB8AC3E}">
        <p14:creationId xmlns:p14="http://schemas.microsoft.com/office/powerpoint/2010/main" val="1648893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Tectonic Plates and Natural Disasters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Standard 8.ESS3.2: Collect data, map, and describe patterns in the locations of locations of volcanoes and earthquakes related to tectonic plate boundaries, interactions, and hotspots. ​</a:t>
            </a:r>
          </a:p>
          <a:p>
            <a:endParaRPr lang="en-US" sz="2000" dirty="0"/>
          </a:p>
          <a:p>
            <a:r>
              <a:rPr lang="en-US" sz="2000" dirty="0"/>
              <a:t>Science and Engineering Practices: Using mathematics and computational thinking</a:t>
            </a:r>
          </a:p>
          <a:p>
            <a:endParaRPr lang="en-US" sz="2000" dirty="0"/>
          </a:p>
          <a:p>
            <a:r>
              <a:rPr lang="en-US" sz="2000" dirty="0"/>
              <a:t>Crosscutting Concepts</a:t>
            </a:r>
            <a:r>
              <a:rPr lang="en-US" sz="2000"/>
              <a:t>: Patterns​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3276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Earthquakes and Volcanoes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Earthquakes, Tectonic Plates, and Faultline's:</a:t>
            </a:r>
          </a:p>
          <a:p>
            <a:pPr marL="0" indent="0">
              <a:buNone/>
            </a:pPr>
            <a:r>
              <a:rPr lang="en-US" sz="2000" dirty="0">
                <a:hlinkClick r:id="rId2"/>
              </a:rPr>
              <a:t>https://www.youtube.com/watch?v=t1wdrzzQOqY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Volcanoes:​</a:t>
            </a:r>
          </a:p>
          <a:p>
            <a:pPr marL="0" indent="0">
              <a:buNone/>
            </a:pPr>
            <a:r>
              <a:rPr lang="en-US" sz="2000" dirty="0">
                <a:hlinkClick r:id="rId3"/>
              </a:rPr>
              <a:t>https://www.youtube.com/watch?v=WgktM2luLok</a:t>
            </a: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60341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638" y="193431"/>
            <a:ext cx="11772900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/>
              <a:t>Mapping the Ring of Fire: TOC #14</a:t>
            </a:r>
          </a:p>
          <a:p>
            <a:endParaRPr lang="en-US" sz="3000" dirty="0"/>
          </a:p>
          <a:p>
            <a:pPr marL="457200" indent="-457200">
              <a:buAutoNum type="arabicPeriod"/>
            </a:pPr>
            <a:r>
              <a:rPr lang="en-US" sz="2800" dirty="0"/>
              <a:t>Complete mapping the Ring of Fire in your lab groups.</a:t>
            </a:r>
          </a:p>
          <a:p>
            <a:pPr marL="457200" indent="-457200">
              <a:buAutoNum type="arabicPeriod"/>
            </a:pPr>
            <a:r>
              <a:rPr lang="en-US" sz="2800" dirty="0"/>
              <a:t>Each member of your group will fill out their own paper.</a:t>
            </a:r>
          </a:p>
          <a:p>
            <a:pPr marL="457200" indent="-457200">
              <a:buAutoNum type="arabicPeriod"/>
            </a:pPr>
            <a:r>
              <a:rPr lang="en-US" sz="2800" dirty="0"/>
              <a:t>Read all directions carefully.</a:t>
            </a:r>
          </a:p>
          <a:p>
            <a:pPr marL="457200" indent="-457200">
              <a:buAutoNum type="arabicPeriod"/>
            </a:pPr>
            <a:r>
              <a:rPr lang="en-US" sz="2800" dirty="0"/>
              <a:t>If you need to look up locations you can use your phone or a laptop. </a:t>
            </a:r>
          </a:p>
          <a:p>
            <a:pPr marL="457200" indent="-457200">
              <a:buAutoNum type="arabicPeriod"/>
            </a:pPr>
            <a:r>
              <a:rPr lang="en-US" sz="2800" dirty="0"/>
              <a:t>Turn in your completed activity to your class period box.  </a:t>
            </a:r>
          </a:p>
          <a:p>
            <a:pPr marL="457200" indent="-457200">
              <a:buAutoNum type="arabicPeriod"/>
            </a:pPr>
            <a:endParaRPr lang="en-US" sz="20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116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283" y="1152525"/>
            <a:ext cx="4810125" cy="52387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872" y="448408"/>
            <a:ext cx="112629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dirty="0"/>
              <a:t>Pacific Northwest Seismic Data</a:t>
            </a:r>
          </a:p>
        </p:txBody>
      </p:sp>
    </p:spTree>
    <p:extLst>
      <p:ext uri="{BB962C8B-B14F-4D97-AF65-F5344CB8AC3E}">
        <p14:creationId xmlns:p14="http://schemas.microsoft.com/office/powerpoint/2010/main" val="3519017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725" y="1099771"/>
            <a:ext cx="5162550" cy="52387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4284" y="290147"/>
            <a:ext cx="116234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dirty="0"/>
              <a:t>Southeast Asia Seismic Data</a:t>
            </a:r>
          </a:p>
        </p:txBody>
      </p:sp>
    </p:spTree>
    <p:extLst>
      <p:ext uri="{BB962C8B-B14F-4D97-AF65-F5344CB8AC3E}">
        <p14:creationId xmlns:p14="http://schemas.microsoft.com/office/powerpoint/2010/main" val="3443721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646" y="885919"/>
            <a:ext cx="6114683" cy="52387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5315" y="254977"/>
            <a:ext cx="115618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dirty="0"/>
              <a:t>Pacific Rim Seismic Data</a:t>
            </a:r>
          </a:p>
        </p:txBody>
      </p:sp>
    </p:spTree>
    <p:extLst>
      <p:ext uri="{BB962C8B-B14F-4D97-AF65-F5344CB8AC3E}">
        <p14:creationId xmlns:p14="http://schemas.microsoft.com/office/powerpoint/2010/main" val="2674426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564" y="216684"/>
            <a:ext cx="10983114" cy="646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1078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4642</TotalTime>
  <Words>290</Words>
  <Application>Microsoft Office PowerPoint</Application>
  <PresentationFormat>Widescreen</PresentationFormat>
  <Paragraphs>38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Century Gothic</vt:lpstr>
      <vt:lpstr>Wingdings 2</vt:lpstr>
      <vt:lpstr>Quotable</vt:lpstr>
      <vt:lpstr>Mapping the Ring of Fire</vt:lpstr>
      <vt:lpstr>PowerPoint Presentation</vt:lpstr>
      <vt:lpstr>Tectonic Plates and Natural Disasters</vt:lpstr>
      <vt:lpstr>Earthquakes and Volcanoes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Kara  Stoecker</dc:creator>
  <cp:lastModifiedBy>Lisa Meek</cp:lastModifiedBy>
  <cp:revision>15</cp:revision>
  <dcterms:created xsi:type="dcterms:W3CDTF">2019-11-17T23:22:35Z</dcterms:created>
  <dcterms:modified xsi:type="dcterms:W3CDTF">2022-02-03T19:08:32Z</dcterms:modified>
</cp:coreProperties>
</file>